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6" d="100"/>
          <a:sy n="46" d="100"/>
        </p:scale>
        <p:origin x="43" y="7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ED7D8-4DA1-43D5-B502-9017D3A3C78F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83634-93DB-46D4-93A3-25B41C45BD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8563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ED7D8-4DA1-43D5-B502-9017D3A3C78F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83634-93DB-46D4-93A3-25B41C45BD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560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ED7D8-4DA1-43D5-B502-9017D3A3C78F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83634-93DB-46D4-93A3-25B41C45BD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1166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ED7D8-4DA1-43D5-B502-9017D3A3C78F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83634-93DB-46D4-93A3-25B41C45BD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3135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ED7D8-4DA1-43D5-B502-9017D3A3C78F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83634-93DB-46D4-93A3-25B41C45BD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3475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ED7D8-4DA1-43D5-B502-9017D3A3C78F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83634-93DB-46D4-93A3-25B41C45BD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0762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ED7D8-4DA1-43D5-B502-9017D3A3C78F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83634-93DB-46D4-93A3-25B41C45BD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5964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ED7D8-4DA1-43D5-B502-9017D3A3C78F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83634-93DB-46D4-93A3-25B41C45BD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3568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ED7D8-4DA1-43D5-B502-9017D3A3C78F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83634-93DB-46D4-93A3-25B41C45BD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1915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ED7D8-4DA1-43D5-B502-9017D3A3C78F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83634-93DB-46D4-93A3-25B41C45BD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657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ED7D8-4DA1-43D5-B502-9017D3A3C78F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83634-93DB-46D4-93A3-25B41C45BD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8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9ED7D8-4DA1-43D5-B502-9017D3A3C78F}" type="datetimeFigureOut">
              <a:rPr lang="ru-RU" smtClean="0"/>
              <a:t>23.04.2022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783634-93DB-46D4-93A3-25B41C45BD1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5431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31025" y="1122362"/>
            <a:ext cx="10329950" cy="2884373"/>
          </a:xfrm>
        </p:spPr>
        <p:txBody>
          <a:bodyPr>
            <a:noAutofit/>
          </a:bodyPr>
          <a:lstStyle/>
          <a:p>
            <a:r>
              <a:rPr lang="ru-RU" sz="3200" b="1" dirty="0"/>
              <a:t>РОССИЙСКИЙ УНИВЕРСИТЕТ ДРУЖБЫ НАРОДОВ</a:t>
            </a:r>
            <a:r>
              <a:rPr lang="ru-RU" sz="3200" dirty="0"/>
              <a:t/>
            </a:r>
            <a:br>
              <a:rPr lang="ru-RU" sz="3200" dirty="0"/>
            </a:br>
            <a:r>
              <a:rPr lang="ru-RU" sz="3200" b="1" dirty="0"/>
              <a:t>Факультет физико-математических и естественных наук</a:t>
            </a:r>
            <a:r>
              <a:rPr lang="ru-RU" sz="3200" dirty="0"/>
              <a:t/>
            </a:r>
            <a:br>
              <a:rPr lang="ru-RU" sz="3200" dirty="0"/>
            </a:br>
            <a:r>
              <a:rPr lang="ru-RU" sz="3200" b="1" dirty="0"/>
              <a:t>Кафедра прикладной информатики и теории вероятностей</a:t>
            </a:r>
            <a:r>
              <a:rPr lang="ru-RU" sz="3200" dirty="0"/>
              <a:t/>
            </a:r>
            <a:br>
              <a:rPr lang="ru-RU" sz="3200" dirty="0"/>
            </a:br>
            <a:r>
              <a:rPr lang="ru-RU" sz="3200" dirty="0"/>
              <a:t> </a:t>
            </a:r>
            <a:r>
              <a:rPr lang="ru-RU" sz="3200" b="1" cap="all" dirty="0" smtClean="0"/>
              <a:t>Презентация</a:t>
            </a:r>
            <a:r>
              <a:rPr lang="ru-RU" sz="3200" dirty="0"/>
              <a:t/>
            </a:r>
            <a:br>
              <a:rPr lang="ru-RU" sz="3200" dirty="0"/>
            </a:br>
            <a:r>
              <a:rPr lang="ru-RU" sz="3200" b="1" cap="all" dirty="0"/>
              <a:t>по лабораторной работе № 1</a:t>
            </a:r>
            <a:r>
              <a:rPr lang="ru-RU" sz="3200" dirty="0"/>
              <a:t/>
            </a:r>
            <a:br>
              <a:rPr lang="ru-RU" sz="3200" dirty="0"/>
            </a:br>
            <a:r>
              <a:rPr lang="ru-RU" sz="3200" i="1" u="sng" dirty="0"/>
              <a:t>дисциплина:	Операционные системы	</a:t>
            </a:r>
            <a:endParaRPr lang="ru-RU" sz="32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616190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ru-RU" u="sng" dirty="0" smtClean="0"/>
              <a:t>Студент: Маслова Анастасия Сергеевна                                     </a:t>
            </a:r>
          </a:p>
          <a:p>
            <a:r>
              <a:rPr lang="ru-RU" dirty="0" smtClean="0"/>
              <a:t>Группа: НКНбд-01-21  </a:t>
            </a:r>
            <a:r>
              <a:rPr lang="ru-RU" u="sng" dirty="0" smtClean="0"/>
              <a:t>                                     </a:t>
            </a:r>
          </a:p>
          <a:p>
            <a:r>
              <a:rPr lang="ru-RU" b="1" dirty="0" smtClean="0"/>
              <a:t>МОСКВА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>2022г.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10044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122429" cy="6827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424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9892145" cy="6808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116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Ход работы: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atinLnBrk="1"/>
            <a:r>
              <a:rPr lang="ru-RU" dirty="0"/>
              <a:t>Далее я запустила виртуальную машину, выбрала язык </a:t>
            </a:r>
            <a:endParaRPr lang="ru-RU" dirty="0" smtClean="0"/>
          </a:p>
          <a:p>
            <a:pPr marL="0" indent="0" latinLnBrk="1">
              <a:buNone/>
            </a:pPr>
            <a:r>
              <a:rPr lang="ru-RU" dirty="0" smtClean="0"/>
              <a:t>интерфейса </a:t>
            </a:r>
            <a:r>
              <a:rPr lang="ru-RU" dirty="0"/>
              <a:t>(английский</a:t>
            </a:r>
            <a:r>
              <a:rPr lang="ru-RU" dirty="0" smtClean="0"/>
              <a:t>), оставила </a:t>
            </a:r>
            <a:r>
              <a:rPr lang="ru-RU" dirty="0"/>
              <a:t>место установки без </a:t>
            </a:r>
            <a:r>
              <a:rPr lang="ru-RU" dirty="0" smtClean="0"/>
              <a:t>изменений</a:t>
            </a:r>
          </a:p>
          <a:p>
            <a:pPr marL="0" indent="0" latinLnBrk="1">
              <a:buNone/>
            </a:pPr>
            <a:r>
              <a:rPr lang="ru-RU" dirty="0" smtClean="0"/>
              <a:t>и </a:t>
            </a:r>
            <a:r>
              <a:rPr lang="ru-RU" dirty="0"/>
              <a:t>приступила к установке </a:t>
            </a:r>
            <a:r>
              <a:rPr lang="ru-RU" dirty="0" smtClean="0"/>
              <a:t>ОС.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583457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48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953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63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365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Ход работы: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atinLnBrk="1"/>
            <a:r>
              <a:rPr lang="ru-RU" dirty="0"/>
              <a:t>После установки ОС я перезагрузила виртуальную машину, </a:t>
            </a:r>
            <a:r>
              <a:rPr lang="ru-RU" dirty="0" smtClean="0"/>
              <a:t>перед</a:t>
            </a:r>
          </a:p>
          <a:p>
            <a:pPr marL="0" indent="0" latinLnBrk="1">
              <a:buNone/>
            </a:pPr>
            <a:r>
              <a:rPr lang="ru-RU" dirty="0" smtClean="0"/>
              <a:t>этим </a:t>
            </a:r>
            <a:r>
              <a:rPr lang="ru-RU" dirty="0"/>
              <a:t>вручную отключив </a:t>
            </a:r>
            <a:r>
              <a:rPr lang="ru-RU" dirty="0" smtClean="0"/>
              <a:t>оптический </a:t>
            </a:r>
            <a:r>
              <a:rPr lang="ru-RU" dirty="0"/>
              <a:t>диск. Установив имя </a:t>
            </a:r>
            <a:endParaRPr lang="ru-RU" dirty="0" smtClean="0"/>
          </a:p>
          <a:p>
            <a:pPr marL="0" indent="0" latinLnBrk="1">
              <a:buNone/>
            </a:pPr>
            <a:r>
              <a:rPr lang="ru-RU" dirty="0" smtClean="0"/>
              <a:t>пользователя </a:t>
            </a:r>
            <a:r>
              <a:rPr lang="ru-RU" dirty="0"/>
              <a:t>(</a:t>
            </a:r>
            <a:r>
              <a:rPr lang="en-US" dirty="0" err="1"/>
              <a:t>asmaslova</a:t>
            </a:r>
            <a:r>
              <a:rPr lang="ru-RU" dirty="0"/>
              <a:t>) и </a:t>
            </a:r>
            <a:r>
              <a:rPr lang="ru-RU" dirty="0" smtClean="0"/>
              <a:t>пароль, </a:t>
            </a:r>
            <a:r>
              <a:rPr lang="ru-RU" dirty="0"/>
              <a:t>я подключила </a:t>
            </a:r>
            <a:r>
              <a:rPr lang="ru-RU" dirty="0" smtClean="0"/>
              <a:t>образ </a:t>
            </a:r>
            <a:r>
              <a:rPr lang="ru-RU" dirty="0"/>
              <a:t>диска </a:t>
            </a:r>
            <a:endParaRPr lang="ru-RU" dirty="0" smtClean="0"/>
          </a:p>
          <a:p>
            <a:pPr marL="0" indent="0" latinLnBrk="1">
              <a:buNone/>
            </a:pPr>
            <a:r>
              <a:rPr lang="ru-RU" dirty="0" smtClean="0"/>
              <a:t>дополнений </a:t>
            </a:r>
            <a:r>
              <a:rPr lang="ru-RU" dirty="0"/>
              <a:t>гостевой </a:t>
            </a:r>
            <a:r>
              <a:rPr lang="ru-RU" dirty="0" smtClean="0"/>
              <a:t>ОС </a:t>
            </a:r>
            <a:r>
              <a:rPr lang="ru-RU" dirty="0"/>
              <a:t>и вновь перезагрузила машину. Имя </a:t>
            </a:r>
            <a:endParaRPr lang="ru-RU" dirty="0" smtClean="0"/>
          </a:p>
          <a:p>
            <a:pPr marL="0" indent="0" latinLnBrk="1">
              <a:buNone/>
            </a:pPr>
            <a:r>
              <a:rPr lang="ru-RU" dirty="0" smtClean="0"/>
              <a:t>пользователя </a:t>
            </a:r>
            <a:r>
              <a:rPr lang="ru-RU" dirty="0"/>
              <a:t>соответствовало соглашению, поэтому мне не </a:t>
            </a:r>
            <a:endParaRPr lang="ru-RU" dirty="0" smtClean="0"/>
          </a:p>
          <a:p>
            <a:pPr marL="0" indent="0" latinLnBrk="1">
              <a:buNone/>
            </a:pPr>
            <a:r>
              <a:rPr lang="ru-RU" dirty="0" smtClean="0"/>
              <a:t>потребовалось </a:t>
            </a:r>
            <a:r>
              <a:rPr lang="ru-RU" dirty="0"/>
              <a:t>больше ничего </a:t>
            </a:r>
            <a:r>
              <a:rPr lang="ru-RU" dirty="0" smtClean="0"/>
              <a:t>менять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29554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742516" cy="6869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1710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020204" cy="5921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698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277004" cy="6738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2684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Вывод: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atinLnBrk="1"/>
            <a:r>
              <a:rPr lang="ru-RU" dirty="0"/>
              <a:t>Вывод: в ходе практической работы были получены навыки </a:t>
            </a:r>
          </a:p>
          <a:p>
            <a:pPr marL="0" indent="0" latinLnBrk="1">
              <a:buNone/>
            </a:pPr>
            <a:r>
              <a:rPr lang="ru-RU" smtClean="0"/>
              <a:t>установки </a:t>
            </a:r>
            <a:r>
              <a:rPr lang="ru-RU"/>
              <a:t>операционной системы на виртуальную машину, </a:t>
            </a:r>
            <a:r>
              <a:rPr lang="ru-RU"/>
              <a:t>а </a:t>
            </a:r>
            <a:r>
              <a:rPr lang="ru-RU" smtClean="0"/>
              <a:t>также</a:t>
            </a:r>
          </a:p>
          <a:p>
            <a:pPr marL="0" indent="0" latinLnBrk="1">
              <a:buNone/>
            </a:pPr>
            <a:r>
              <a:rPr lang="ru-RU" smtClean="0"/>
              <a:t>настройки </a:t>
            </a:r>
            <a:r>
              <a:rPr lang="ru-RU"/>
              <a:t>необходимых сервисов.</a:t>
            </a:r>
          </a:p>
        </p:txBody>
      </p:sp>
    </p:spTree>
    <p:extLst>
      <p:ext uri="{BB962C8B-B14F-4D97-AF65-F5344CB8AC3E}">
        <p14:creationId xmlns:p14="http://schemas.microsoft.com/office/powerpoint/2010/main" val="343508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Цель работы</a:t>
            </a:r>
            <a:r>
              <a:rPr lang="ru-RU" dirty="0" smtClean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получение практических умений установки операционной системы на виртуальную машину, настройки минимально необходимых для дальнейшей работы сервисов.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14652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atinLnBrk="1"/>
            <a:r>
              <a:rPr lang="ru-RU" dirty="0"/>
              <a:t>Ход работы: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atinLnBrk="1"/>
            <a:r>
              <a:rPr lang="ru-RU" dirty="0"/>
              <a:t>Так как я выполняла лабораторную работу на своем компьютере, я начала </a:t>
            </a:r>
            <a:r>
              <a:rPr lang="ru-RU" dirty="0" smtClean="0"/>
              <a:t>сразу создавать </a:t>
            </a:r>
            <a:r>
              <a:rPr lang="ru-RU" dirty="0"/>
              <a:t>виртуальную машину. Имя виртуальной машины: </a:t>
            </a:r>
            <a:r>
              <a:rPr lang="en-US" dirty="0" err="1" smtClean="0"/>
              <a:t>asmaslova</a:t>
            </a:r>
            <a:r>
              <a:rPr lang="ru-RU" dirty="0" smtClean="0"/>
              <a:t>, </a:t>
            </a:r>
            <a:r>
              <a:rPr lang="ru-RU" dirty="0"/>
              <a:t>размер </a:t>
            </a:r>
            <a:r>
              <a:rPr lang="ru-RU" dirty="0" smtClean="0"/>
              <a:t>основной </a:t>
            </a:r>
            <a:r>
              <a:rPr lang="ru-RU" dirty="0"/>
              <a:t>памяти виртуальной машины – 4096 </a:t>
            </a:r>
            <a:r>
              <a:rPr lang="ru-RU" dirty="0" smtClean="0"/>
              <a:t>Мб.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28182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 rotWithShape="1">
          <a:blip r:embed="rId2"/>
          <a:srcRect l="17154" r="17820" b="27364"/>
          <a:stretch/>
        </p:blipFill>
        <p:spPr bwMode="auto">
          <a:xfrm>
            <a:off x="781396" y="0"/>
            <a:ext cx="10424160" cy="67212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66311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2" y="0"/>
            <a:ext cx="12174367" cy="6867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014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Ход работы: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atinLnBrk="1">
              <a:lnSpc>
                <a:spcPct val="100000"/>
              </a:lnSpc>
            </a:pPr>
            <a:r>
              <a:rPr lang="ru-RU" dirty="0"/>
              <a:t>После я создала новый виртуальный жесткий </a:t>
            </a:r>
            <a:r>
              <a:rPr lang="ru-RU" dirty="0" smtClean="0"/>
              <a:t>диск, </a:t>
            </a:r>
            <a:r>
              <a:rPr lang="ru-RU" dirty="0"/>
              <a:t>тип </a:t>
            </a:r>
            <a:endParaRPr lang="ru-RU" dirty="0" smtClean="0"/>
          </a:p>
          <a:p>
            <a:pPr marL="0" indent="0" latinLnBrk="1">
              <a:lnSpc>
                <a:spcPct val="100000"/>
              </a:lnSpc>
              <a:buNone/>
            </a:pPr>
            <a:r>
              <a:rPr lang="ru-RU" dirty="0" smtClean="0"/>
              <a:t>подключения </a:t>
            </a:r>
            <a:r>
              <a:rPr lang="ru-RU" dirty="0"/>
              <a:t>виртуального жесткого диска – </a:t>
            </a:r>
            <a:r>
              <a:rPr lang="en-US" dirty="0" smtClean="0"/>
              <a:t>VDI</a:t>
            </a:r>
            <a:r>
              <a:rPr lang="ru-RU" dirty="0" smtClean="0"/>
              <a:t>, </a:t>
            </a:r>
            <a:r>
              <a:rPr lang="ru-RU" dirty="0"/>
              <a:t>формат </a:t>
            </a:r>
          </a:p>
          <a:p>
            <a:pPr marL="0" indent="0" latinLnBrk="1">
              <a:lnSpc>
                <a:spcPct val="100000"/>
              </a:lnSpc>
              <a:buNone/>
            </a:pPr>
            <a:r>
              <a:rPr lang="ru-RU" dirty="0" smtClean="0"/>
              <a:t>виртуального </a:t>
            </a:r>
            <a:r>
              <a:rPr lang="ru-RU" dirty="0"/>
              <a:t>жесткого диска – </a:t>
            </a:r>
            <a:r>
              <a:rPr lang="ru-RU" dirty="0" smtClean="0"/>
              <a:t>динамический, </a:t>
            </a:r>
            <a:r>
              <a:rPr lang="ru-RU" dirty="0"/>
              <a:t>размер </a:t>
            </a:r>
            <a:endParaRPr lang="ru-RU" dirty="0" smtClean="0"/>
          </a:p>
          <a:p>
            <a:pPr marL="0" indent="0" latinLnBrk="1">
              <a:lnSpc>
                <a:spcPct val="100000"/>
              </a:lnSpc>
              <a:buNone/>
            </a:pPr>
            <a:r>
              <a:rPr lang="ru-RU" dirty="0" smtClean="0"/>
              <a:t>виртуального </a:t>
            </a:r>
            <a:r>
              <a:rPr lang="ru-RU" dirty="0"/>
              <a:t>динамического жесткого диска – 80 </a:t>
            </a:r>
            <a:r>
              <a:rPr lang="ru-RU" dirty="0" smtClean="0"/>
              <a:t>Гб. </a:t>
            </a:r>
            <a:r>
              <a:rPr lang="ru-RU" dirty="0"/>
              <a:t>После этого </a:t>
            </a:r>
            <a:r>
              <a:rPr lang="ru-RU" dirty="0" smtClean="0"/>
              <a:t>я</a:t>
            </a:r>
          </a:p>
          <a:p>
            <a:pPr marL="0" indent="0" latinLnBrk="1">
              <a:lnSpc>
                <a:spcPct val="100000"/>
              </a:lnSpc>
              <a:buNone/>
            </a:pPr>
            <a:r>
              <a:rPr lang="ru-RU" dirty="0" smtClean="0"/>
              <a:t>выбрала </a:t>
            </a:r>
            <a:r>
              <a:rPr lang="ru-RU" dirty="0"/>
              <a:t>образ оптического диска – заранее скаченный образ </a:t>
            </a:r>
            <a:endParaRPr lang="ru-RU" dirty="0" smtClean="0"/>
          </a:p>
          <a:p>
            <a:pPr marL="0" indent="0" latinLnBrk="1">
              <a:lnSpc>
                <a:spcPct val="100000"/>
              </a:lnSpc>
              <a:buNone/>
            </a:pPr>
            <a:r>
              <a:rPr lang="ru-RU" dirty="0" smtClean="0"/>
              <a:t>ОС </a:t>
            </a:r>
            <a:r>
              <a:rPr lang="en-US" dirty="0" smtClean="0"/>
              <a:t>Fedora</a:t>
            </a:r>
            <a:r>
              <a:rPr lang="ru-RU" dirty="0" smtClean="0"/>
              <a:t>.</a:t>
            </a:r>
            <a:endParaRPr lang="ru-RU" dirty="0"/>
          </a:p>
          <a:p>
            <a:pPr marL="0" indent="0" latinLnBrk="1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07142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1554691" cy="680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2382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1903825" cy="685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056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155680" cy="685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76281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252</Words>
  <Application>Microsoft Office PowerPoint</Application>
  <PresentationFormat>Широкоэкранный</PresentationFormat>
  <Paragraphs>30</Paragraphs>
  <Slides>19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Тема Office</vt:lpstr>
      <vt:lpstr>РОССИЙСКИЙ УНИВЕРСИТЕТ ДРУЖБЫ НАРОДОВ Факультет физико-математических и естественных наук Кафедра прикладной информатики и теории вероятностей  Презентация по лабораторной работе № 1 дисциплина: Операционные системы </vt:lpstr>
      <vt:lpstr>Цель работы:</vt:lpstr>
      <vt:lpstr>Ход работы:</vt:lpstr>
      <vt:lpstr>Презентация PowerPoint</vt:lpstr>
      <vt:lpstr>Презентация PowerPoint</vt:lpstr>
      <vt:lpstr>Ход работы: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Ход работы:</vt:lpstr>
      <vt:lpstr>Презентация PowerPoint</vt:lpstr>
      <vt:lpstr>Презентация PowerPoint</vt:lpstr>
      <vt:lpstr>Ход работы:</vt:lpstr>
      <vt:lpstr>Презентация PowerPoint</vt:lpstr>
      <vt:lpstr>Презентация PowerPoint</vt:lpstr>
      <vt:lpstr>Презентация PowerPoint</vt:lpstr>
      <vt:lpstr>Вывод: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РОССИЙСКИЙ УНИВЕРСИТЕТ ДРУЖБЫ НАРОДОВ Факультет физико-математических и естественных наук Кафедра прикладной информатики и теории вероятностей  Презентация по лабораторной работе № 1 дисциплина: Операционные системы </dc:title>
  <dc:creator>Настя Маслова</dc:creator>
  <cp:lastModifiedBy>Настя Маслова</cp:lastModifiedBy>
  <cp:revision>2</cp:revision>
  <dcterms:created xsi:type="dcterms:W3CDTF">2022-04-22T21:25:08Z</dcterms:created>
  <dcterms:modified xsi:type="dcterms:W3CDTF">2022-04-22T21:42:07Z</dcterms:modified>
</cp:coreProperties>
</file>

<file path=docProps/thumbnail.jpeg>
</file>